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77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0529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00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628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631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4164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9245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439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0177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413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6045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521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5310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548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4828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93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378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483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0" y="36576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>
                <a:solidFill>
                  <a:srgbClr val="FFC000"/>
                </a:solidFill>
              </a:rPr>
              <a:t>Searching</a:t>
            </a:r>
            <a:endParaRPr lang="en-IN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609600"/>
            <a:ext cx="335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smtClean="0"/>
              <a:t>Source- https://www.slideserve.com</a:t>
            </a:r>
            <a:endParaRPr lang="en-I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695" y="0"/>
            <a:ext cx="87243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445" y="0"/>
            <a:ext cx="843855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858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695" y="0"/>
            <a:ext cx="87243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" y="0"/>
            <a:ext cx="84296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937" y="0"/>
            <a:ext cx="85010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70" y="0"/>
            <a:ext cx="85814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70" y="0"/>
            <a:ext cx="85814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70" y="0"/>
            <a:ext cx="85814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" y="0"/>
            <a:ext cx="84296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70" y="0"/>
            <a:ext cx="85814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70" y="0"/>
            <a:ext cx="85814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70" y="0"/>
            <a:ext cx="85814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858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858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858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858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0"/>
            <a:ext cx="8715375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</TotalTime>
  <Words>5</Words>
  <Application>Microsoft Office PowerPoint</Application>
  <PresentationFormat>On-screen Show (4:3)</PresentationFormat>
  <Paragraphs>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Century Gothic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</cp:revision>
  <dcterms:created xsi:type="dcterms:W3CDTF">2022-07-22T09:33:34Z</dcterms:created>
  <dcterms:modified xsi:type="dcterms:W3CDTF">2022-07-22T09:40:03Z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2022-07-20T00:00:00Z</vt:filetime>
  </property>
  <property fmtid="{D5CDD505-2E9C-101B-9397-08002B2CF9AE}" pid="3" name="LastSaved">
    <vt:filetime>2022-07-20T00:00:00Z</vt:filetime>
  </property>
</Properties>
</file>